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682228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Business Recommendations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92" y="2225635"/>
            <a:ext cx="995720" cy="11949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8184" y="242470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78184" y="2855238"/>
            <a:ext cx="65552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92" y="3420547"/>
            <a:ext cx="995720" cy="14658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8184" y="3619619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78184" y="4050149"/>
            <a:ext cx="655522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foster loyalty and move them to "Loyal" segment.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392" y="4886444"/>
            <a:ext cx="995720" cy="11949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8184" y="5085517"/>
            <a:ext cx="265688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78184" y="5516047"/>
            <a:ext cx="65552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 for optimal profitability.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392" y="6081355"/>
            <a:ext cx="995720" cy="14658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8184" y="628042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78184" y="6710958"/>
            <a:ext cx="655522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618" y="592931"/>
            <a:ext cx="7634764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Dataset Summary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618" y="2264093"/>
            <a:ext cx="7634764" cy="1648301"/>
          </a:xfrm>
          <a:prstGeom prst="roundRect">
            <a:avLst>
              <a:gd name="adj" fmla="val 887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4138" y="2264093"/>
            <a:ext cx="121920" cy="1648301"/>
          </a:xfrm>
          <a:prstGeom prst="roundRect">
            <a:avLst>
              <a:gd name="adj" fmla="val 26530"/>
            </a:avLst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1092160" y="2510195"/>
            <a:ext cx="26954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2160" y="2976443"/>
            <a:ext cx="705111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spending patterns, customer segments, product preferences, and subscription behavior.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4618" y="4128016"/>
            <a:ext cx="7634764" cy="1648301"/>
          </a:xfrm>
          <a:prstGeom prst="roundRect">
            <a:avLst>
              <a:gd name="adj" fmla="val 887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24138" y="4128016"/>
            <a:ext cx="121920" cy="1648301"/>
          </a:xfrm>
          <a:prstGeom prst="roundRect">
            <a:avLst>
              <a:gd name="adj" fmla="val 26530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1092160" y="4374118"/>
            <a:ext cx="26954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Snapshot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2160" y="4840367"/>
            <a:ext cx="705111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rows, 18 columns, including demographics, purchase details, and shopping behavior.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4618" y="5991939"/>
            <a:ext cx="7634764" cy="1648301"/>
          </a:xfrm>
          <a:prstGeom prst="roundRect">
            <a:avLst>
              <a:gd name="adj" fmla="val 887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4138" y="5991939"/>
            <a:ext cx="121920" cy="1648301"/>
          </a:xfrm>
          <a:prstGeom prst="roundRect">
            <a:avLst>
              <a:gd name="adj" fmla="val 26530"/>
            </a:avLst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1092160" y="6238042"/>
            <a:ext cx="26954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92160" y="6704290"/>
            <a:ext cx="705111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Location, Item Purchased, Category, Purchase Amount, Review Rating, Subscription Status.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dataset using `pandas`.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exploration with `df.info()` and `.describe()`.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37 missing `Review Rating` values by imputation.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 names to `snake_case`.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`age_group` and `purchase_frequency_days`.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`promo_code_used` column.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3975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Business Insights: Revenue &amp; Spending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1785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8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901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CCC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Female customers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CCC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spent above average.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2497"/>
            <a:ext cx="3565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CCC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avg. purchase; Standard: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CCC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avg. purchase.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9554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 &amp; Preferences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3264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Gloves: 3.86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Sandals: 3.84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Boots: 3.82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3.80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Skirt: 3.78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4066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50.00%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Sweater: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Pants: 47.37%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758547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&amp; Loyalty Analysis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2740938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242429"/>
          </a:solidFill>
          <a:ln/>
        </p:spPr>
      </p:sp>
      <p:sp>
        <p:nvSpPr>
          <p:cNvPr id="5" name="Shape 2"/>
          <p:cNvSpPr/>
          <p:nvPr/>
        </p:nvSpPr>
        <p:spPr>
          <a:xfrm>
            <a:off x="6236494" y="2710458"/>
            <a:ext cx="3714750" cy="121920"/>
          </a:xfrm>
          <a:prstGeom prst="roundRect">
            <a:avLst>
              <a:gd name="adj" fmla="val 26369"/>
            </a:avLst>
          </a:prstGeom>
          <a:solidFill>
            <a:srgbClr val="FDC4C4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419469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7965281" y="2580203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81286" y="3276719"/>
            <a:ext cx="322516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81286" y="4074914"/>
            <a:ext cx="322516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Subscribers: 1,053 customers, $59.49 avg. spend, $62,645 total revenue.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556" y="2740938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242429"/>
          </a:solidFill>
          <a:ln/>
        </p:spPr>
      </p:sp>
      <p:sp>
        <p:nvSpPr>
          <p:cNvPr id="11" name="Shape 8"/>
          <p:cNvSpPr/>
          <p:nvPr/>
        </p:nvSpPr>
        <p:spPr>
          <a:xfrm>
            <a:off x="10165556" y="2710458"/>
            <a:ext cx="3714750" cy="121920"/>
          </a:xfrm>
          <a:prstGeom prst="roundRect">
            <a:avLst>
              <a:gd name="adj" fmla="val 26369"/>
            </a:avLst>
          </a:prstGeom>
          <a:solidFill>
            <a:srgbClr val="FDC4C4"/>
          </a:solidFill>
          <a:ln/>
        </p:spPr>
      </p:sp>
      <p:sp>
        <p:nvSpPr>
          <p:cNvPr id="12" name="Shape 9"/>
          <p:cNvSpPr/>
          <p:nvPr/>
        </p:nvSpPr>
        <p:spPr>
          <a:xfrm>
            <a:off x="11701463" y="2419469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FDC4C4"/>
          </a:solidFill>
          <a:ln/>
        </p:spPr>
      </p:sp>
      <p:sp>
        <p:nvSpPr>
          <p:cNvPr id="13" name="Text 10"/>
          <p:cNvSpPr/>
          <p:nvPr/>
        </p:nvSpPr>
        <p:spPr>
          <a:xfrm>
            <a:off x="11894344" y="2580203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410349" y="327671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10349" y="3740110"/>
            <a:ext cx="322516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customers, $59.87 avg. spend, $170,436 total revenue.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6494" y="5884188"/>
            <a:ext cx="7643813" cy="1586865"/>
          </a:xfrm>
          <a:prstGeom prst="roundRect">
            <a:avLst>
              <a:gd name="adj" fmla="val 9220"/>
            </a:avLst>
          </a:prstGeom>
          <a:solidFill>
            <a:srgbClr val="242429"/>
          </a:solidFill>
          <a:ln/>
        </p:spPr>
      </p:sp>
      <p:sp>
        <p:nvSpPr>
          <p:cNvPr id="17" name="Shape 14"/>
          <p:cNvSpPr/>
          <p:nvPr/>
        </p:nvSpPr>
        <p:spPr>
          <a:xfrm>
            <a:off x="6236494" y="5853708"/>
            <a:ext cx="7643813" cy="121920"/>
          </a:xfrm>
          <a:prstGeom prst="roundRect">
            <a:avLst>
              <a:gd name="adj" fmla="val 26369"/>
            </a:avLst>
          </a:prstGeom>
          <a:solidFill>
            <a:srgbClr val="FDC4C4"/>
          </a:solidFill>
          <a:ln/>
        </p:spPr>
      </p:sp>
      <p:sp>
        <p:nvSpPr>
          <p:cNvPr id="18" name="Shape 15"/>
          <p:cNvSpPr/>
          <p:nvPr/>
        </p:nvSpPr>
        <p:spPr>
          <a:xfrm>
            <a:off x="9736931" y="5562719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FDC4C4"/>
          </a:solidFill>
          <a:ln/>
        </p:spPr>
      </p:sp>
      <p:sp>
        <p:nvSpPr>
          <p:cNvPr id="19" name="Text 16"/>
          <p:cNvSpPr/>
          <p:nvPr/>
        </p:nvSpPr>
        <p:spPr>
          <a:xfrm>
            <a:off x="9929813" y="5723453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481286" y="6419969"/>
            <a:ext cx="381011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&amp; Subscriptions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6481286" y="6883360"/>
            <a:ext cx="71542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958 repeat buyers are subscribers, 2,518 are not.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033" y="4536400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230" y="3518416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3230" y="5554385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4464368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contribute the most revenue, followed closely by Middle-aged customers.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0470" y="391597"/>
            <a:ext cx="6653332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Dashboard: Visualizing Insights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810470" y="1121450"/>
            <a:ext cx="9009340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dashboard presents key metrics and trends visually.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0470" y="1509355"/>
            <a:ext cx="6659880" cy="3657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42303" y="6252924"/>
            <a:ext cx="175188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73%</a:t>
            </a:r>
            <a:endParaRPr lang="en-US" sz="2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18" y="5362694"/>
            <a:ext cx="2136577" cy="21365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0470" y="7677269"/>
            <a:ext cx="441567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without subscription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735973" y="6252924"/>
            <a:ext cx="175188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27%</a:t>
            </a:r>
            <a:endParaRPr lang="en-US" sz="2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87" y="5362694"/>
            <a:ext cx="2136577" cy="21365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4140" y="7677269"/>
            <a:ext cx="441567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subscription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2026-01-22T02:28:45Z</dcterms:created>
  <dcterms:modified xsi:type="dcterms:W3CDTF">2026-01-22T02:28:45Z</dcterms:modified>
</cp:coreProperties>
</file>